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73" r:id="rId4"/>
    <p:sldId id="274" r:id="rId5"/>
    <p:sldId id="275" r:id="rId6"/>
    <p:sldId id="276" r:id="rId7"/>
    <p:sldId id="260" r:id="rId8"/>
    <p:sldId id="266" r:id="rId9"/>
    <p:sldId id="267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8"/>
    <a:srgbClr val="EE4F3C"/>
    <a:srgbClr val="FFFF66"/>
    <a:srgbClr val="89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756" autoAdjust="0"/>
  </p:normalViewPr>
  <p:slideViewPr>
    <p:cSldViewPr showGuides="1">
      <p:cViewPr varScale="1">
        <p:scale>
          <a:sx n="75" d="100"/>
          <a:sy n="75" d="100"/>
        </p:scale>
        <p:origin x="19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8CDFB-7F34-4968-9D2B-CE9942D79A2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100D2-813F-4F20-963A-D14B5760A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</a:t>
            </a:r>
            <a:r>
              <a:rPr lang="en-US" baseline="0" dirty="0"/>
              <a:t> think of the Navy, what comes to mind?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Our Navy works from the depths of the ocean to the limits of space and everywhere in between.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Working in all of these environments requires a diverse group of skilled professionals to ensure that the Navy is always prepared and one step ahead of our adversaries.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Science, technology, engineering, and math are all vital components of the work we do.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4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9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Navy is on the cutting edge of science and technology research.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To stay on the cutting edge, the Navy needs professionals with backgrounds in STEM fields to: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Conduct and manage science and technology research,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Lead development, testing, and evaluation of new technologies and systems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Maintain and evolve existing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4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Navy needs professionals with science background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Provide medical 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Serve as authorities in the fields of oceanography and meteorology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Conduct research in our labs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Naval Science jobs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Microbiologist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Medical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Submarine and Surface Warfare Officers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Aerospace Physiologists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Biochemists, Biophysicists, and Chemists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Entomologists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Psychologists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Oceanographers and Meteorologists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Navy needs professionals with technology backgrounds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Develop unmanned systems and robotics that keep people out of harm’s 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Eliminate computer-based threats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Naval Technology jobs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Intelligence Specialists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Information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Naval Reactors Engineers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EOD Technicians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Electronics  and Sonar Technicians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Cryptologists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Navy Divers and SEALS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Software Developers and Systems Analysts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2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Navy needs professionals with engineering backgrounds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Oversee unique construction projects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Design, build, and maintain our ships, submarines, aircraft and weapons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Naval Engineering jobs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Nuclear Engineer and Nuclear Operations Technician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Civil, Electrical, and Mechanical Engineers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Naval Architect and Marine Engineer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Marine Architect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Automotive Engineer and Technicians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Navy needs professionals with math backgrounds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Analyze intelligence that is vital to national 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Interpret data and apply data to real-world situations to improve performance of technologies and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Expand knowledge rooted in either the theoretical or applied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Naval Math jobs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Intelligence</a:t>
            </a:r>
            <a:r>
              <a:rPr lang="en-US" baseline="0" dirty="0"/>
              <a:t> Specialist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Computer Science Technician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Purchasing, Supply and Logistics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Naval Reactors Engineer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Risk Management Specialist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6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people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Civilian</a:t>
            </a:r>
            <a:r>
              <a:rPr lang="en-US" baseline="0" dirty="0"/>
              <a:t> scientists, engineers, technicians, managers and support staff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Uniformed personnel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Reservists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Student interns and faculty on sabbatical from their colleges and universities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Naval STEM has opportunities for people of all ages and experience levels: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short-duration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outreach engagements such as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festivals,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demos and expos to introduce participants to naval-relevant STEM content, skills, and careers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hands-on activities and experiences for students and teachers, including classroom and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extracurricular activities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curricula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degree programs for students as well as certifications and further education opportunities for the current workforce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internships and other employment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opportunities engaging students and professionals with the naval S&amp;T research network</a:t>
            </a:r>
            <a:endParaRPr lang="en-US" sz="5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Retain: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 to improve professional skills for the current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3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Naval commands around the world work</a:t>
            </a:r>
            <a:r>
              <a:rPr lang="en-US" baseline="0" dirty="0"/>
              <a:t> on S&amp;T and offer STEM programs and opportunities for local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sites shown on this map have active Naval STEM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Contact your local facility for more information or to learn about how you might be able to engage with the facility and their scientists and engineers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100D2-813F-4F20-963A-D14B5760A1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1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2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4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6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6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4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8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351A-921B-47FF-A441-085496B531A7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3964-FB91-4BB1-A015-C1A51DC2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t="7199" r="-1" b="101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990600" cy="99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742950"/>
            <a:ext cx="5562600" cy="12192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62275" y="877784"/>
            <a:ext cx="614362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 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1919347"/>
            <a:ext cx="2571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Science, Technology, Engineering &amp; Mathematics</a:t>
            </a:r>
          </a:p>
        </p:txBody>
      </p:sp>
    </p:spTree>
    <p:extLst>
      <p:ext uri="{BB962C8B-B14F-4D97-AF65-F5344CB8AC3E}">
        <p14:creationId xmlns:p14="http://schemas.microsoft.com/office/powerpoint/2010/main" val="48455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04735"/>
            <a:ext cx="10744200" cy="767442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5181600" y="5058943"/>
            <a:ext cx="9144000" cy="74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5181600" y="4000370"/>
            <a:ext cx="9144000" cy="90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9050" y="-19049"/>
            <a:ext cx="9182100" cy="742949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0" y="-133350"/>
            <a:ext cx="9182100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b="1" dirty="0">
                <a:latin typeface="Arial Narrow" panose="020B0606020202030204" pitchFamily="34" charset="0"/>
              </a:rPr>
              <a:t>Naval STEM programs and opportunities include: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8100" y="4030372"/>
            <a:ext cx="4781550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>
              <a:defRPr sz="2800" b="1">
                <a:solidFill>
                  <a:srgbClr val="004988"/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en-US" dirty="0"/>
              <a:t>Classroom &amp; </a:t>
            </a:r>
          </a:p>
          <a:p>
            <a:pPr algn="l"/>
            <a:r>
              <a:rPr lang="en-US" dirty="0"/>
              <a:t>Extracurricular Activities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8100" y="4963693"/>
            <a:ext cx="3905250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b="1" dirty="0">
                <a:solidFill>
                  <a:srgbClr val="004988"/>
                </a:solidFill>
                <a:latin typeface="Arial Narrow" panose="020B0606020202030204" pitchFamily="34" charset="0"/>
              </a:rPr>
              <a:t>Internships &amp; Mentorships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5219700" y="3134959"/>
            <a:ext cx="9182100" cy="742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-266701" y="3048000"/>
            <a:ext cx="4191001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en-US" sz="2800" b="1" dirty="0">
                <a:solidFill>
                  <a:srgbClr val="004988"/>
                </a:solidFill>
                <a:latin typeface="Arial Narrow" panose="020B0606020202030204" pitchFamily="34" charset="0"/>
              </a:rPr>
              <a:t>Festivals, Expos &amp; Demos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5181600" y="5939206"/>
            <a:ext cx="9144000" cy="74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66674" y="5848350"/>
            <a:ext cx="3838575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b="1" dirty="0">
                <a:solidFill>
                  <a:srgbClr val="004988"/>
                </a:solidFill>
                <a:latin typeface="Arial Narrow" panose="020B0606020202030204" pitchFamily="34" charset="0"/>
              </a:rPr>
              <a:t>Teacher Trainings</a:t>
            </a:r>
          </a:p>
        </p:txBody>
      </p:sp>
    </p:spTree>
    <p:extLst>
      <p:ext uri="{BB962C8B-B14F-4D97-AF65-F5344CB8AC3E}">
        <p14:creationId xmlns:p14="http://schemas.microsoft.com/office/powerpoint/2010/main" val="189908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t="11819" r="34239" b="14811"/>
          <a:stretch/>
        </p:blipFill>
        <p:spPr>
          <a:xfrm>
            <a:off x="-38100" y="0"/>
            <a:ext cx="91821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22" y="260884"/>
            <a:ext cx="5714878" cy="1829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Naval STEM Website: </a:t>
            </a:r>
            <a:r>
              <a:rPr lang="en-US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http://navalstem.navylive.dodlive.mil</a:t>
            </a:r>
            <a:endParaRPr lang="en-US" sz="32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39054" y="223285"/>
            <a:ext cx="1143000" cy="1118606"/>
            <a:chOff x="5334000" y="990600"/>
            <a:chExt cx="1143000" cy="1118606"/>
          </a:xfrm>
        </p:grpSpPr>
        <p:sp>
          <p:nvSpPr>
            <p:cNvPr id="26" name="Rounded Rectangle 25"/>
            <p:cNvSpPr/>
            <p:nvPr/>
          </p:nvSpPr>
          <p:spPr>
            <a:xfrm>
              <a:off x="5355024" y="990600"/>
              <a:ext cx="1097280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 descr="R:\!S &amp; T\03R\Deputy Director of Research Ed&amp;WF\Communications and Outreach\Logos\Naval STEM logo\Naval STEM Logo_square_fina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990600"/>
              <a:ext cx="1143000" cy="111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04922" y="2743200"/>
            <a:ext cx="5562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the Naval STEM team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share your ideas, experience, or to learn more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Naval_STEM@navy.mil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33" y="1066800"/>
            <a:ext cx="839893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</a:t>
            </a:r>
            <a:r>
              <a:rPr lang="en-US" dirty="0"/>
              <a:t> S&amp;T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079" y="0"/>
            <a:ext cx="10864158" cy="6400800"/>
          </a:xfrm>
        </p:spPr>
      </p:pic>
      <p:sp>
        <p:nvSpPr>
          <p:cNvPr id="6" name="Rectangle 5"/>
          <p:cNvSpPr/>
          <p:nvPr/>
        </p:nvSpPr>
        <p:spPr>
          <a:xfrm>
            <a:off x="-95250" y="5029200"/>
            <a:ext cx="9296400" cy="19050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ship in port is safe, but this is not what ships are built for. Sail out to sea and do new things.”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1000" y="59436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Admiral Grace Hopper</a:t>
            </a:r>
          </a:p>
          <a:p>
            <a:pPr algn="r"/>
            <a:r>
              <a:rPr lang="en-US" sz="2800" b="1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Computer Scientist </a:t>
            </a:r>
          </a:p>
        </p:txBody>
      </p:sp>
    </p:spTree>
    <p:extLst>
      <p:ext uri="{BB962C8B-B14F-4D97-AF65-F5344CB8AC3E}">
        <p14:creationId xmlns:p14="http://schemas.microsoft.com/office/powerpoint/2010/main" val="225179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6000" y="0"/>
            <a:ext cx="11576304" cy="71539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57800" y="-19050"/>
            <a:ext cx="5181600" cy="12192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962400" y="-38100"/>
            <a:ext cx="4819650" cy="1143000"/>
          </a:xfrm>
        </p:spPr>
        <p:txBody>
          <a:bodyPr>
            <a:no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0150" y="16817"/>
            <a:ext cx="2209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EE4F3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0731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3000" r="3155" b="7000"/>
          <a:stretch/>
        </p:blipFill>
        <p:spPr>
          <a:xfrm>
            <a:off x="0" y="0"/>
            <a:ext cx="9144000" cy="6858000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10000" y="-19050"/>
            <a:ext cx="6629400" cy="12192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962400" y="-38100"/>
            <a:ext cx="48196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0150" y="16817"/>
            <a:ext cx="2209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EE4F3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7195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110" y="0"/>
            <a:ext cx="10512919" cy="723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-19050"/>
            <a:ext cx="6858000" cy="12192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657600" y="-38100"/>
            <a:ext cx="5124450" cy="1143000"/>
          </a:xfrm>
        </p:spPr>
        <p:txBody>
          <a:bodyPr>
            <a:no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0150" y="16817"/>
            <a:ext cx="2209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EE4F3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3131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19050"/>
            <a:ext cx="10515600" cy="7356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52800" y="-19050"/>
            <a:ext cx="7086600" cy="12192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352800" y="-38100"/>
            <a:ext cx="5429250" cy="1143000"/>
          </a:xfrm>
        </p:spPr>
        <p:txBody>
          <a:bodyPr>
            <a:no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20150" y="16817"/>
            <a:ext cx="2209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</a:p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EE4F3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52485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3813" y="-152400"/>
            <a:ext cx="9167813" cy="70104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23813" y="-23951"/>
            <a:ext cx="916781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Navy STEM Professionals are:</a:t>
            </a:r>
          </a:p>
        </p:txBody>
      </p:sp>
      <p:sp>
        <p:nvSpPr>
          <p:cNvPr id="17" name="Hexagon 16"/>
          <p:cNvSpPr/>
          <p:nvPr/>
        </p:nvSpPr>
        <p:spPr>
          <a:xfrm>
            <a:off x="4114800" y="3025168"/>
            <a:ext cx="2065670" cy="175582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5715000" y="2147258"/>
            <a:ext cx="2065670" cy="175582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5715000" y="3918909"/>
            <a:ext cx="2065670" cy="175582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/>
          <p:cNvSpPr/>
          <p:nvPr/>
        </p:nvSpPr>
        <p:spPr>
          <a:xfrm>
            <a:off x="838200" y="4780988"/>
            <a:ext cx="2065670" cy="175582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4114800" y="4780988"/>
            <a:ext cx="2065670" cy="1755820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2480604" y="3903078"/>
            <a:ext cx="2065670" cy="1755820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2480604" y="2147258"/>
            <a:ext cx="2065670" cy="1755820"/>
          </a:xfrm>
          <a:prstGeom prst="hexagon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838200" y="3025168"/>
            <a:ext cx="2065670" cy="1755820"/>
          </a:xfrm>
          <a:prstGeom prst="hexagon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52400" y="-152400"/>
            <a:ext cx="9372600" cy="7010400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8" y="2228850"/>
            <a:ext cx="6176963" cy="4773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3813" y="-23951"/>
            <a:ext cx="916781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 STEM Vision: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50" y="838200"/>
            <a:ext cx="889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 foster and cultivate a diverse, world-class STEM workforce in order to maintain the U.S. Navy and Marine Corps’ technological superiority.</a:t>
            </a:r>
          </a:p>
        </p:txBody>
      </p:sp>
    </p:spTree>
    <p:extLst>
      <p:ext uri="{BB962C8B-B14F-4D97-AF65-F5344CB8AC3E}">
        <p14:creationId xmlns:p14="http://schemas.microsoft.com/office/powerpoint/2010/main" val="368137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reach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91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050" y="6134101"/>
            <a:ext cx="9182100" cy="742949"/>
          </a:xfrm>
          <a:prstGeom prst="rect">
            <a:avLst/>
          </a:prstGeom>
          <a:solidFill>
            <a:srgbClr val="0049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-38100" y="6057900"/>
            <a:ext cx="9182100" cy="876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b="1" dirty="0">
                <a:latin typeface="Arial Narrow" panose="020B0606020202030204" pitchFamily="34" charset="0"/>
              </a:rPr>
              <a:t>Naval STEM Programs are active across the U.S.</a:t>
            </a:r>
          </a:p>
        </p:txBody>
      </p:sp>
    </p:spTree>
    <p:extLst>
      <p:ext uri="{BB962C8B-B14F-4D97-AF65-F5344CB8AC3E}">
        <p14:creationId xmlns:p14="http://schemas.microsoft.com/office/powerpoint/2010/main" val="38913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715</Words>
  <Application>Microsoft Office PowerPoint</Application>
  <PresentationFormat>On-screen Show (4:3)</PresentationFormat>
  <Paragraphs>125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Office Theme</vt:lpstr>
      <vt:lpstr>PowerPoint Presentation</vt:lpstr>
      <vt:lpstr>DoN S&amp;T</vt:lpstr>
      <vt:lpstr>Science</vt:lpstr>
      <vt:lpstr>PowerPoint Presentation</vt:lpstr>
      <vt:lpstr>Engineering</vt:lpstr>
      <vt:lpstr>Mathematics</vt:lpstr>
      <vt:lpstr>PowerPoint Presentation</vt:lpstr>
      <vt:lpstr>PowerPoint Presentation</vt:lpstr>
      <vt:lpstr>Geographic reach</vt:lpstr>
      <vt:lpstr>PowerPoint Presentation</vt:lpstr>
      <vt:lpstr>PowerPoint Presentation</vt:lpstr>
      <vt:lpstr>PowerPoint Presentation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Groark, Lindsey G CTR ONR, 03R</dc:creator>
  <cp:lastModifiedBy>Stuart Hilbert</cp:lastModifiedBy>
  <cp:revision>37</cp:revision>
  <dcterms:created xsi:type="dcterms:W3CDTF">2016-04-04T16:54:42Z</dcterms:created>
  <dcterms:modified xsi:type="dcterms:W3CDTF">2016-10-04T16:29:32Z</dcterms:modified>
</cp:coreProperties>
</file>